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1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7E533-5483-4E4D-8AB7-E27423BD2A81}" type="datetimeFigureOut">
              <a:rPr lang="zh-TW" altLang="en-US" smtClean="0"/>
              <a:t>2020/10/16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FC6C5-C691-4878-B5ED-BCDEAF557A4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293352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7E533-5483-4E4D-8AB7-E27423BD2A81}" type="datetimeFigureOut">
              <a:rPr lang="zh-TW" altLang="en-US" smtClean="0"/>
              <a:t>2020/10/16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FC6C5-C691-4878-B5ED-BCDEAF557A4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202005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7E533-5483-4E4D-8AB7-E27423BD2A81}" type="datetimeFigureOut">
              <a:rPr lang="zh-TW" altLang="en-US" smtClean="0"/>
              <a:t>2020/10/16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FC6C5-C691-4878-B5ED-BCDEAF557A4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780973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7E533-5483-4E4D-8AB7-E27423BD2A81}" type="datetimeFigureOut">
              <a:rPr lang="zh-TW" altLang="en-US" smtClean="0"/>
              <a:t>2020/10/16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FC6C5-C691-4878-B5ED-BCDEAF557A4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24679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7E533-5483-4E4D-8AB7-E27423BD2A81}" type="datetimeFigureOut">
              <a:rPr lang="zh-TW" altLang="en-US" smtClean="0"/>
              <a:t>2020/10/16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FC6C5-C691-4878-B5ED-BCDEAF557A4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95303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7E533-5483-4E4D-8AB7-E27423BD2A81}" type="datetimeFigureOut">
              <a:rPr lang="zh-TW" altLang="en-US" smtClean="0"/>
              <a:t>2020/10/16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FC6C5-C691-4878-B5ED-BCDEAF557A4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046144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7E533-5483-4E4D-8AB7-E27423BD2A81}" type="datetimeFigureOut">
              <a:rPr lang="zh-TW" altLang="en-US" smtClean="0"/>
              <a:t>2020/10/16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FC6C5-C691-4878-B5ED-BCDEAF557A4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317547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7E533-5483-4E4D-8AB7-E27423BD2A81}" type="datetimeFigureOut">
              <a:rPr lang="zh-TW" altLang="en-US" smtClean="0"/>
              <a:t>2020/10/16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FC6C5-C691-4878-B5ED-BCDEAF557A4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592657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7E533-5483-4E4D-8AB7-E27423BD2A81}" type="datetimeFigureOut">
              <a:rPr lang="zh-TW" altLang="en-US" smtClean="0"/>
              <a:t>2020/10/16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FC6C5-C691-4878-B5ED-BCDEAF557A4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73132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7E533-5483-4E4D-8AB7-E27423BD2A81}" type="datetimeFigureOut">
              <a:rPr lang="zh-TW" altLang="en-US" smtClean="0"/>
              <a:t>2020/10/16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FC6C5-C691-4878-B5ED-BCDEAF557A4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343237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7E533-5483-4E4D-8AB7-E27423BD2A81}" type="datetimeFigureOut">
              <a:rPr lang="zh-TW" altLang="en-US" smtClean="0"/>
              <a:t>2020/10/16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FC6C5-C691-4878-B5ED-BCDEAF557A4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240994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87E533-5483-4E4D-8AB7-E27423BD2A81}" type="datetimeFigureOut">
              <a:rPr lang="zh-TW" altLang="en-US" smtClean="0"/>
              <a:t>2020/10/16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CFC6C5-C691-4878-B5ED-BCDEAF557A4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643590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如何開發</a:t>
            </a:r>
            <a:r>
              <a:rPr lang="en-US" altLang="zh-TW" dirty="0" smtClean="0"/>
              <a:t>Unity</a:t>
            </a:r>
            <a:r>
              <a:rPr lang="zh-TW" altLang="en-US" dirty="0" smtClean="0"/>
              <a:t>和</a:t>
            </a:r>
            <a:r>
              <a:rPr lang="en-US" altLang="zh-TW" dirty="0" err="1" smtClean="0"/>
              <a:t>Rabboni</a:t>
            </a:r>
            <a:r>
              <a:rPr lang="zh-TW" altLang="en-US" dirty="0" smtClean="0"/>
              <a:t>連線程式 </a:t>
            </a:r>
            <a:r>
              <a:rPr lang="en-US" altLang="zh-TW" dirty="0" smtClean="0"/>
              <a:t>(Android/iOS)?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1.</a:t>
            </a:r>
            <a:r>
              <a:rPr lang="zh-TW" altLang="en-US" dirty="0" smtClean="0"/>
              <a:t>安裝</a:t>
            </a:r>
            <a:r>
              <a:rPr lang="en-US" altLang="zh-TW" dirty="0" smtClean="0"/>
              <a:t>Unity </a:t>
            </a:r>
            <a:r>
              <a:rPr lang="zh-TW" altLang="en-US" dirty="0" smtClean="0"/>
              <a:t>和 </a:t>
            </a:r>
            <a:r>
              <a:rPr lang="en-US" altLang="zh-TW" dirty="0" smtClean="0"/>
              <a:t>Android/iOS</a:t>
            </a:r>
            <a:r>
              <a:rPr lang="zh-TW" altLang="en-US" dirty="0" smtClean="0"/>
              <a:t>輸出</a:t>
            </a:r>
            <a:endParaRPr lang="en-US" altLang="zh-TW" dirty="0" smtClean="0"/>
          </a:p>
          <a:p>
            <a:r>
              <a:rPr lang="en-US" altLang="zh-TW" dirty="0" smtClean="0"/>
              <a:t>2.</a:t>
            </a:r>
            <a:r>
              <a:rPr lang="zh-TW" altLang="en-US" dirty="0" smtClean="0"/>
              <a:t>準備</a:t>
            </a:r>
            <a:r>
              <a:rPr lang="en-US" altLang="zh-TW" dirty="0" smtClean="0"/>
              <a:t>BLE </a:t>
            </a:r>
            <a:r>
              <a:rPr lang="zh-TW" altLang="en-US" dirty="0" smtClean="0"/>
              <a:t>連線方式 </a:t>
            </a:r>
            <a:r>
              <a:rPr lang="en-US" altLang="zh-TW" dirty="0" smtClean="0"/>
              <a:t>(SDK)</a:t>
            </a:r>
          </a:p>
          <a:p>
            <a:r>
              <a:rPr lang="en-US" altLang="zh-TW" dirty="0" smtClean="0"/>
              <a:t>3.</a:t>
            </a:r>
            <a:r>
              <a:rPr lang="zh-TW" altLang="en-US" dirty="0" smtClean="0"/>
              <a:t>連線模組</a:t>
            </a:r>
            <a:endParaRPr lang="en-US" altLang="zh-TW" dirty="0" smtClean="0"/>
          </a:p>
          <a:p>
            <a:r>
              <a:rPr lang="en-US" altLang="zh-TW" dirty="0" smtClean="0"/>
              <a:t>4.</a:t>
            </a:r>
            <a:r>
              <a:rPr lang="zh-TW" altLang="en-US" dirty="0" smtClean="0"/>
              <a:t>連線</a:t>
            </a:r>
            <a:r>
              <a:rPr lang="en-US" altLang="zh-TW" dirty="0" smtClean="0"/>
              <a:t>UI</a:t>
            </a:r>
          </a:p>
          <a:p>
            <a:r>
              <a:rPr lang="en-US" altLang="zh-TW" dirty="0" smtClean="0"/>
              <a:t>5.</a:t>
            </a:r>
            <a:r>
              <a:rPr lang="zh-TW" altLang="en-US" dirty="0" smtClean="0"/>
              <a:t>輸出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5088886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 smtClean="0"/>
              <a:t>Rabboni</a:t>
            </a:r>
            <a:r>
              <a:rPr lang="en-US" altLang="zh-TW" dirty="0" smtClean="0"/>
              <a:t> </a:t>
            </a:r>
            <a:r>
              <a:rPr lang="zh-TW" altLang="en-US" dirty="0" smtClean="0"/>
              <a:t>小問題 </a:t>
            </a:r>
            <a:r>
              <a:rPr lang="en-US" altLang="zh-TW" dirty="0" smtClean="0"/>
              <a:t>(</a:t>
            </a:r>
            <a:r>
              <a:rPr lang="zh-TW" altLang="en-US" dirty="0" smtClean="0"/>
              <a:t>近期版本修復中</a:t>
            </a:r>
            <a:r>
              <a:rPr lang="en-US" altLang="zh-TW" dirty="0" smtClean="0"/>
              <a:t>)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/>
              <a:t>特定條件下，設定可能會跳掉</a:t>
            </a:r>
            <a:endParaRPr lang="en-US" altLang="zh-TW" dirty="0" smtClean="0"/>
          </a:p>
          <a:p>
            <a:r>
              <a:rPr lang="zh-TW" altLang="en-US" dirty="0" smtClean="0"/>
              <a:t>不讀值就無法改變設定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5641032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</TotalTime>
  <Words>62</Words>
  <Application>Microsoft Office PowerPoint</Application>
  <PresentationFormat>寬螢幕</PresentationFormat>
  <Paragraphs>9</Paragraphs>
  <Slides>2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</vt:i4>
      </vt:variant>
    </vt:vector>
  </HeadingPairs>
  <TitlesOfParts>
    <vt:vector size="7" baseType="lpstr">
      <vt:lpstr>新細明體</vt:lpstr>
      <vt:lpstr>Arial</vt:lpstr>
      <vt:lpstr>Calibri</vt:lpstr>
      <vt:lpstr>Calibri Light</vt:lpstr>
      <vt:lpstr>Office 佈景主題</vt:lpstr>
      <vt:lpstr>如何開發Unity和Rabboni連線程式 (Android/iOS)?</vt:lpstr>
      <vt:lpstr>Rabboni 小問題 (近期版本修復中)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Windows 使用者</dc:creator>
  <cp:lastModifiedBy>Windows 使用者</cp:lastModifiedBy>
  <cp:revision>4</cp:revision>
  <dcterms:created xsi:type="dcterms:W3CDTF">2020-10-16T01:05:57Z</dcterms:created>
  <dcterms:modified xsi:type="dcterms:W3CDTF">2020-10-16T03:33:55Z</dcterms:modified>
</cp:coreProperties>
</file>